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70" r:id="rId7"/>
    <p:sldId id="271" r:id="rId8"/>
    <p:sldId id="272" r:id="rId9"/>
    <p:sldId id="273" r:id="rId10"/>
    <p:sldId id="260" r:id="rId11"/>
    <p:sldId id="261" r:id="rId12"/>
    <p:sldId id="262" r:id="rId13"/>
    <p:sldId id="263" r:id="rId14"/>
    <p:sldId id="264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85" d="100"/>
          <a:sy n="85" d="100"/>
        </p:scale>
        <p:origin x="13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5A854-4C55-BD4F-58ED-D3B01C233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411CE4-C301-BF77-01E1-9F1E2C08D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21FD4-0908-E32F-1D85-2C979E1E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56DB3-0631-CD8C-B7FD-C5E4A6F9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453B1-B11F-A2DD-EA85-5FB6984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35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C1B2-7907-264C-1069-65B127BB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314D6E-EDDB-E206-4841-4E2B7B70C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5C5AA-E517-D427-4EA9-5126AEA8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D4AB1-A0C0-B5DB-B768-6C9E6C22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8493E-911D-9168-2667-60854F20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7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50BC75-4D5A-C115-F9E1-66E680F91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2CB228-CBD3-C21F-948B-10034F07C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A67F9-DA50-0005-BF8E-35B302CA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0776A-C616-1173-8917-71BF15B9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831D0E-95CC-8D9D-E9D4-C6DD0C8B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7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8EE5C-0E4E-5053-8E3E-0EEAE2F8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C5E68-2A36-FA07-5B5B-1AF30F273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9628E8-9DAA-9EF1-91BF-D1743DBE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FE25E-5668-054D-8A84-70885D26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03EF4-03B7-A214-9B55-903C54A0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8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005AF-3B14-C981-DAE0-0465C4A77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BBA58A-0561-AB5C-E8FC-CE9150D5A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F5396-FEA0-A6DC-AC70-0A3F3E0A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C8E2F-D022-F318-7DF7-8D9F771F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BD52A3-CEFB-2734-75E9-6E8B0716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3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C92AC-BD81-5E39-D50E-39803081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177B3-E1E8-C72B-D08F-5243737FF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311FB1-97B8-B72C-DCD7-3886F8BAF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FD081-3CFF-638B-94FD-0D3EA194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4E4AE3-6BD6-C1E5-706C-B9A77F4B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DE8FC8-9C29-1BF2-7F36-2AD7B999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49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EBE20-48F1-C52F-A987-2F864953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C33CE3-ACE7-2ABE-4E12-BBA166B4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C5C7AB-8347-4DBE-7140-CC6105B20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F41AC-0119-5767-2675-6F8EDA56E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0B2DD1-BC08-C57D-94D5-852B0286E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DE76E3-E291-9A58-4CFE-05F306F6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756A7D-3774-B44B-D7D3-03CF2BBF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141D72-35B8-43D1-4902-CB58B021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0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C2BDC-B325-DB16-E649-A4213B45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EABACD-96BF-F36A-3206-EF7D54B5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451326-D88A-AF57-2F9E-883585B8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8B2692-738A-31E4-AF95-32754EC9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8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B8D0AD-66AA-9C6B-B4E6-4A47D74E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C6AB48-4240-85EF-931D-1DB6F21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270638-754B-EA14-9310-E39FAB6A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7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91621-3760-907A-FD75-186EAD93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C9A03-1703-8D9B-126A-822385EDB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73641-1E61-7131-2501-96086C60E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3B7FB-5D7C-64FA-3257-7EFA7ED4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900535-0EA6-58A1-761F-F1B53EE8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012DB0-B37E-9170-2185-0887949E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35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B8802-3E3A-8E61-B34F-9769C3AC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42D969-6C71-27D2-8DB9-90304A1EE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32B860-F13C-7CF6-0D86-4FECB916D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AAF8D-0D41-D77F-7DF3-B26A4897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882FB-05A7-FB91-B913-D096E3F8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402C24-4ABC-D490-7E52-F501851D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05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1F16F9-A74B-4C4F-C60E-7F0C261A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C5C635-8482-0BDF-CB23-C2518D209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A994F-569A-8605-5498-E5BEA9F4B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7C59D-EA12-436B-8475-F05DEBA475C4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08F77C-4312-3B3A-9E0E-7F3B2838F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A44DA-74B6-17CE-F36C-54F921D70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96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CD81B-FB07-BEDB-0368-07023F674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AI 11</a:t>
            </a:r>
            <a:r>
              <a:rPr lang="ko-KR" altLang="en-US" dirty="0"/>
              <a:t>주차 </a:t>
            </a:r>
            <a:r>
              <a:rPr lang="en-US" altLang="ko-KR" dirty="0"/>
              <a:t>LLM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778A1-1140-9F79-696E-C03DD97FAD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텍스트 생성</a:t>
            </a:r>
          </a:p>
        </p:txBody>
      </p:sp>
    </p:spTree>
    <p:extLst>
      <p:ext uri="{BB962C8B-B14F-4D97-AF65-F5344CB8AC3E}">
        <p14:creationId xmlns:p14="http://schemas.microsoft.com/office/powerpoint/2010/main" val="122966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57DA1-CB61-42A7-828C-3D5AE960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</a:t>
            </a:r>
            <a:r>
              <a:rPr lang="en-US" altLang="ko-KR" dirty="0"/>
              <a:t>Configuration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C7E903-90B5-8383-FE4E-09AFB02B5A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1836214"/>
            <a:ext cx="8888889" cy="43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5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723A12A-CE01-A563-5C00-78BFB153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39C4BE8-D2DD-5C01-DC31-78CBA6B3A5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spcAft>
                <a:spcPts val="2100"/>
              </a:spcAft>
              <a:buNone/>
            </a:pP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"Max new tokens"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-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모델이 생성하는 토큰의 수에 제한을 둡니다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그러나 다른 중단 조건으로 인해 완성의 실제 길이는 다를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br>
              <a:rPr lang="ko-KR" altLang="en-US" b="0" i="0" dirty="0">
                <a:solidFill>
                  <a:srgbClr val="666666"/>
                </a:solidFill>
                <a:effectLst/>
                <a:latin typeface="Avenir"/>
              </a:rPr>
            </a:b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"Greedy Decoding"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-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다음 단어 예측을 위한 가장 간단한 방법으로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가장 높은 확률을 가진 단어를 선택합니다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그러나 이는 반복된 단어나 시퀀스를 결과로 가져올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br>
              <a:rPr lang="ko-KR" altLang="en-US" b="0" i="0" dirty="0">
                <a:solidFill>
                  <a:srgbClr val="666666"/>
                </a:solidFill>
                <a:effectLst/>
                <a:latin typeface="Avenir"/>
              </a:rPr>
            </a:b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"Random Sampling"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-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확률 분포를 기반으로 단어를 무작위로 선택하여 다양성을 도입하며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단어의 반복 가능성을 줄입니다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95A9C1-14C5-72C6-5636-0B17C0AF3D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spcAft>
                <a:spcPts val="2100"/>
              </a:spcAft>
              <a:buNone/>
            </a:pP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"Top-K"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FontTx/>
              <a:buChar char="-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가장 높은 확률을 가진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개의 토큰 중에서 선택하여 옵션을 제한하며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높은 무작위성을 촉진하면서도 매우 불가능한 완성을 방지합니다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"Top-P"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-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누적 확률이 지정된 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erif KR"/>
              </a:rPr>
              <a:t>임계값을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 초과하지 않는 예측에 무작위 샘플링을 제한하여 합리적인 출력을 보장합니다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"Temperature"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-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확률 분포의 형태에 영향을 미칩니다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높은 온도 값은 무작위성을 증가시키며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낮은 값은 확률을 더 작은 단어 집합에 집중시킵니다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469413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E6D649F-361B-AE35-565C-F8580ADC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B0D3D5-FCF8-EA18-9B37-51FC3B0FFD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1836214"/>
            <a:ext cx="8888889" cy="43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96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9F0F0-B697-A886-097C-A02AA7F4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64917BB-C125-A9EB-DFD1-3363F07EB6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1836214"/>
            <a:ext cx="8888889" cy="43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22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D2E51-1C04-07F0-84EB-212F83AD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A5135F-4D98-EAB1-2441-6E5E1E3F1F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1836214"/>
            <a:ext cx="8888889" cy="43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750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E24D6-57D9-E181-E302-78A61241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D61CAFF-D424-56BC-4FE3-DF50C83C64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1918754"/>
            <a:ext cx="8888889" cy="41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454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5328F-B797-A126-84EA-19128BF9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247B148-7786-1DC6-D9E3-4F59FD0F48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54" y="1825625"/>
            <a:ext cx="87526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89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72A5EF4-0766-26AE-44A7-4EB54DE1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LLADA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1981569-3B2C-645F-D3A0-90B803934F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4" y="1825625"/>
            <a:ext cx="5164612" cy="4351338"/>
          </a:xfrm>
        </p:spPr>
      </p:pic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F2DAEF80-C264-93AF-BF58-6E7089204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568147"/>
            <a:ext cx="5181600" cy="28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56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B0546-F88E-CF0C-9DD7-BDF51BCC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LLADA PREVIEW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1FB9D0-896E-8D2A-C221-6CCC762B4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8236"/>
            <a:ext cx="5181600" cy="3206115"/>
          </a:xfrm>
        </p:spPr>
      </p:pic>
      <p:pic>
        <p:nvPicPr>
          <p:cNvPr id="12290" name="Picture 2" descr="LLaDA: The Diffusion Model That Could Redefine Language Generation | by  Maxime Wolf | Data Science Collective | Feb, 2025 | Medium">
            <a:extLst>
              <a:ext uri="{FF2B5EF4-FFF2-40B4-BE49-F238E27FC236}">
                <a16:creationId xmlns:a16="http://schemas.microsoft.com/office/drawing/2014/main" id="{BA13F911-2FC2-FBF8-3A2D-101637826D9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01916"/>
            <a:ext cx="5181600" cy="179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36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2CE4A-5A8A-1A81-02B1-AE1E3FA6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endParaRPr lang="ko-KR" altLang="en-US" dirty="0"/>
          </a:p>
        </p:txBody>
      </p:sp>
      <p:pic>
        <p:nvPicPr>
          <p:cNvPr id="1026" name="Picture 2" descr="딥러닝] AutoEncoder 개념 및 종류">
            <a:extLst>
              <a:ext uri="{FF2B5EF4-FFF2-40B4-BE49-F238E27FC236}">
                <a16:creationId xmlns:a16="http://schemas.microsoft.com/office/drawing/2014/main" id="{0C58B5F7-2774-9A70-503A-E130F9B71F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938" y="1825625"/>
            <a:ext cx="63501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34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AC79D-404F-B350-5B58-B2CB83E5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트랜스포머</a:t>
            </a:r>
          </a:p>
        </p:txBody>
      </p:sp>
      <p:pic>
        <p:nvPicPr>
          <p:cNvPr id="2050" name="Picture 2" descr="트랜스포머(Transformer)">
            <a:extLst>
              <a:ext uri="{FF2B5EF4-FFF2-40B4-BE49-F238E27FC236}">
                <a16:creationId xmlns:a16="http://schemas.microsoft.com/office/drawing/2014/main" id="{9451640D-814B-64AE-568F-FF6E9263D8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22" y="1825625"/>
            <a:ext cx="71169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9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9118F-E6D8-780E-CA94-9AAC148D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트랜스포머 핵심 </a:t>
            </a:r>
            <a:r>
              <a:rPr lang="en-US" altLang="ko-KR" dirty="0"/>
              <a:t>– </a:t>
            </a:r>
            <a:r>
              <a:rPr lang="ko-KR" altLang="en-US" dirty="0"/>
              <a:t>인코더 </a:t>
            </a:r>
            <a:r>
              <a:rPr lang="ko-KR" altLang="en-US" dirty="0" err="1"/>
              <a:t>디코더</a:t>
            </a:r>
            <a:endParaRPr lang="ko-KR" altLang="en-US" dirty="0"/>
          </a:p>
        </p:txBody>
      </p:sp>
      <p:pic>
        <p:nvPicPr>
          <p:cNvPr id="3074" name="Picture 2" descr="16-01 트랜스포머(Transformer) - 딥 러닝을 이용한 자연어 처리 입문">
            <a:extLst>
              <a:ext uri="{FF2B5EF4-FFF2-40B4-BE49-F238E27FC236}">
                <a16:creationId xmlns:a16="http://schemas.microsoft.com/office/drawing/2014/main" id="{46D79E2D-DF6F-9788-9511-C15043F18C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19" y="2315508"/>
            <a:ext cx="9072762" cy="343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79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D7259-CCA8-C44A-A1C5-3D4648AF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트랜스포머 종류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F8C162F-D984-208F-3A2B-B3AAA14DE6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59" y="1825625"/>
            <a:ext cx="88802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39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6D588-5608-BD4C-E2DA-B33E5EC9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인코딩만 사용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BA152C-E8B0-DCAF-93EF-CF0A2AE5C7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59" y="1825625"/>
            <a:ext cx="88802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8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E5D20-22D1-FCBD-510B-212716F4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디코더만</a:t>
            </a:r>
            <a:r>
              <a:rPr lang="ko-KR" altLang="en-US" dirty="0"/>
              <a:t> 사용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A264D6-2650-EDB6-9B04-067DE6495B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58" y="1825625"/>
            <a:ext cx="88032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989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43C79-0327-F7E0-AF1B-2316D76A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인코딩 </a:t>
            </a:r>
            <a:r>
              <a:rPr lang="en-US" altLang="ko-KR" dirty="0"/>
              <a:t>&amp; </a:t>
            </a:r>
            <a:r>
              <a:rPr lang="ko-KR" altLang="en-US" dirty="0"/>
              <a:t>디코딩 같이 사용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F178CA-91CF-5E48-5B25-A6936E2ABD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58" y="1825625"/>
            <a:ext cx="88032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6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0885A-E992-68FB-17F2-27DE557E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용도에 따른 트랜스포머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9CA8DA-1D4E-AB59-66DC-7D015C7E40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58" y="1825625"/>
            <a:ext cx="88032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703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174</Words>
  <Application>Microsoft Office PowerPoint</Application>
  <PresentationFormat>와이드스크린</PresentationFormat>
  <Paragraphs>25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Avenir</vt:lpstr>
      <vt:lpstr>Noto Serif KR</vt:lpstr>
      <vt:lpstr>맑은 고딕</vt:lpstr>
      <vt:lpstr>Arial</vt:lpstr>
      <vt:lpstr>Office 테마</vt:lpstr>
      <vt:lpstr>AI 11주차 LLM</vt:lpstr>
      <vt:lpstr>오토인코더</vt:lpstr>
      <vt:lpstr>트랜스포머</vt:lpstr>
      <vt:lpstr>트랜스포머 핵심 – 인코더 디코더</vt:lpstr>
      <vt:lpstr>트랜스포머 종류</vt:lpstr>
      <vt:lpstr>인코딩만 사용</vt:lpstr>
      <vt:lpstr>디코더만 사용</vt:lpstr>
      <vt:lpstr>인코딩 &amp; 디코딩 같이 사용</vt:lpstr>
      <vt:lpstr>용도에 따른 트랜스포머</vt:lpstr>
      <vt:lpstr>LLM Configuration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LLADA Model</vt:lpstr>
      <vt:lpstr>LLADA PREVIEW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정수 박</dc:creator>
  <cp:lastModifiedBy>정수 박</cp:lastModifiedBy>
  <cp:revision>2</cp:revision>
  <dcterms:created xsi:type="dcterms:W3CDTF">2025-03-22T06:12:34Z</dcterms:created>
  <dcterms:modified xsi:type="dcterms:W3CDTF">2025-03-23T12:36:09Z</dcterms:modified>
</cp:coreProperties>
</file>